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5661600" cy="51206400"/>
  <p:notesSz cx="6858000" cy="9144000"/>
  <p:defaultTextStyle>
    <a:defPPr>
      <a:defRPr lang="en-US"/>
    </a:defPPr>
    <a:lvl1pPr marL="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8191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63820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4573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2764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0955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89146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373371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855282" algn="l" defTabSz="496382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1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870B"/>
    <a:srgbClr val="730C01"/>
    <a:srgbClr val="4F0801"/>
    <a:srgbClr val="110C72"/>
    <a:srgbClr val="070266"/>
    <a:srgbClr val="000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1" d="100"/>
          <a:sy n="21" d="100"/>
        </p:scale>
        <p:origin x="330" y="18"/>
      </p:cViewPr>
      <p:guideLst>
        <p:guide orient="horz" pos="16128"/>
        <p:guide pos="11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507472"/>
        <c:axId val="388505296"/>
      </c:barChart>
      <c:catAx>
        <c:axId val="38850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505296"/>
        <c:crosses val="autoZero"/>
        <c:auto val="1"/>
        <c:lblAlgn val="ctr"/>
        <c:lblOffset val="100"/>
        <c:noMultiLvlLbl val="0"/>
      </c:catAx>
      <c:valAx>
        <c:axId val="388505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50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9DAC3-1C9C-4119-82DE-941DF787C31D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143000"/>
            <a:ext cx="2149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8C916-F0CB-401F-A059-54C9AE7E1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8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8C916-F0CB-401F-A059-54C9AE7E10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4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620" y="15907177"/>
            <a:ext cx="3031236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40" y="29016960"/>
            <a:ext cx="2496312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6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4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836892" y="15314510"/>
            <a:ext cx="31290578" cy="326227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2776" y="15314510"/>
            <a:ext cx="93289755" cy="326227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7021" y="32904857"/>
            <a:ext cx="30312360" cy="10170160"/>
          </a:xfrm>
        </p:spPr>
        <p:txBody>
          <a:bodyPr anchor="t"/>
          <a:lstStyle>
            <a:lvl1pPr algn="l">
              <a:defRPr sz="2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021" y="21703461"/>
            <a:ext cx="30312360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8191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6382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4573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2764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0955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9146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37337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855282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4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2778" y="89208187"/>
            <a:ext cx="62290164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37300" y="89208187"/>
            <a:ext cx="62290168" cy="252333760"/>
          </a:xfrm>
        </p:spPr>
        <p:txBody>
          <a:bodyPr/>
          <a:lstStyle>
            <a:lvl1pPr>
              <a:defRPr sz="15200"/>
            </a:lvl1pPr>
            <a:lvl2pPr>
              <a:defRPr sz="130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462177"/>
            <a:ext cx="1575673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3080" y="16239067"/>
            <a:ext cx="1575673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15599" y="11462177"/>
            <a:ext cx="15762923" cy="4776890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81910" indent="0">
              <a:buNone/>
              <a:defRPr sz="10900" b="1"/>
            </a:lvl2pPr>
            <a:lvl3pPr marL="4963820" indent="0">
              <a:buNone/>
              <a:defRPr sz="9800" b="1"/>
            </a:lvl3pPr>
            <a:lvl4pPr marL="7445731" indent="0">
              <a:buNone/>
              <a:defRPr sz="8700" b="1"/>
            </a:lvl4pPr>
            <a:lvl5pPr marL="9927641" indent="0">
              <a:buNone/>
              <a:defRPr sz="8700" b="1"/>
            </a:lvl5pPr>
            <a:lvl6pPr marL="12409551" indent="0">
              <a:buNone/>
              <a:defRPr sz="8700" b="1"/>
            </a:lvl6pPr>
            <a:lvl7pPr marL="14891461" indent="0">
              <a:buNone/>
              <a:defRPr sz="8700" b="1"/>
            </a:lvl7pPr>
            <a:lvl8pPr marL="17373371" indent="0">
              <a:buNone/>
              <a:defRPr sz="8700" b="1"/>
            </a:lvl8pPr>
            <a:lvl9pPr marL="19855282" indent="0">
              <a:buNone/>
              <a:defRPr sz="8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15599" y="16239067"/>
            <a:ext cx="15762923" cy="29502950"/>
          </a:xfrm>
        </p:spPr>
        <p:txBody>
          <a:bodyPr/>
          <a:lstStyle>
            <a:lvl1pPr>
              <a:defRPr sz="130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082" y="2038773"/>
            <a:ext cx="11732421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2695" y="2038777"/>
            <a:ext cx="19935825" cy="43703244"/>
          </a:xfrm>
        </p:spPr>
        <p:txBody>
          <a:bodyPr/>
          <a:lstStyle>
            <a:lvl1pPr>
              <a:defRPr sz="17400"/>
            </a:lvl1pPr>
            <a:lvl2pPr>
              <a:defRPr sz="15200"/>
            </a:lvl2pPr>
            <a:lvl3pPr>
              <a:defRPr sz="130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2" y="10715417"/>
            <a:ext cx="11732421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9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9923" y="35844480"/>
            <a:ext cx="2139696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89923" y="4575387"/>
            <a:ext cx="2139696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81910" indent="0">
              <a:buNone/>
              <a:defRPr sz="15200"/>
            </a:lvl2pPr>
            <a:lvl3pPr marL="4963820" indent="0">
              <a:buNone/>
              <a:defRPr sz="13000"/>
            </a:lvl3pPr>
            <a:lvl4pPr marL="7445731" indent="0">
              <a:buNone/>
              <a:defRPr sz="10900"/>
            </a:lvl4pPr>
            <a:lvl5pPr marL="9927641" indent="0">
              <a:buNone/>
              <a:defRPr sz="10900"/>
            </a:lvl5pPr>
            <a:lvl6pPr marL="12409551" indent="0">
              <a:buNone/>
              <a:defRPr sz="10900"/>
            </a:lvl6pPr>
            <a:lvl7pPr marL="14891461" indent="0">
              <a:buNone/>
              <a:defRPr sz="10900"/>
            </a:lvl7pPr>
            <a:lvl8pPr marL="17373371" indent="0">
              <a:buNone/>
              <a:defRPr sz="10900"/>
            </a:lvl8pPr>
            <a:lvl9pPr marL="19855282" indent="0">
              <a:buNone/>
              <a:defRPr sz="10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9923" y="40076124"/>
            <a:ext cx="2139696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81910" indent="0">
              <a:buNone/>
              <a:defRPr sz="6500"/>
            </a:lvl2pPr>
            <a:lvl3pPr marL="4963820" indent="0">
              <a:buNone/>
              <a:defRPr sz="5400"/>
            </a:lvl3pPr>
            <a:lvl4pPr marL="7445731" indent="0">
              <a:buNone/>
              <a:defRPr sz="4900"/>
            </a:lvl4pPr>
            <a:lvl5pPr marL="9927641" indent="0">
              <a:buNone/>
              <a:defRPr sz="4900"/>
            </a:lvl5pPr>
            <a:lvl6pPr marL="12409551" indent="0">
              <a:buNone/>
              <a:defRPr sz="4900"/>
            </a:lvl6pPr>
            <a:lvl7pPr marL="14891461" indent="0">
              <a:buNone/>
              <a:defRPr sz="4900"/>
            </a:lvl7pPr>
            <a:lvl8pPr marL="17373371" indent="0">
              <a:buNone/>
              <a:defRPr sz="4900"/>
            </a:lvl8pPr>
            <a:lvl9pPr marL="19855282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3080" y="2050630"/>
            <a:ext cx="32095440" cy="8534400"/>
          </a:xfrm>
          <a:prstGeom prst="rect">
            <a:avLst/>
          </a:prstGeom>
        </p:spPr>
        <p:txBody>
          <a:bodyPr vert="horz" lIns="496382" tIns="248191" rIns="496382" bIns="2481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3080" y="11948164"/>
            <a:ext cx="32095440" cy="33793857"/>
          </a:xfrm>
          <a:prstGeom prst="rect">
            <a:avLst/>
          </a:prstGeom>
        </p:spPr>
        <p:txBody>
          <a:bodyPr vert="horz" lIns="496382" tIns="248191" rIns="496382" bIns="2481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30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E544-5271-4B01-BC66-8BC40486E9F4}" type="datetimeFigureOut">
              <a:rPr lang="en-US" smtClean="0"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4380" y="47460750"/>
            <a:ext cx="112928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7480" y="47460750"/>
            <a:ext cx="8321040" cy="2726267"/>
          </a:xfrm>
          <a:prstGeom prst="rect">
            <a:avLst/>
          </a:prstGeom>
        </p:spPr>
        <p:txBody>
          <a:bodyPr vert="horz" lIns="496382" tIns="248191" rIns="496382" bIns="248191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44A9-37D6-4475-8CBE-5D63B0D4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63820" rtl="0" eaLnBrk="1" latinLnBrk="0" hangingPunct="1">
        <a:spcBef>
          <a:spcPct val="0"/>
        </a:spcBef>
        <a:buNone/>
        <a:defRPr sz="2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1433" indent="-1861433" algn="l" defTabSz="496382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33104" indent="-1551194" algn="l" defTabSz="4963820" rtl="0" eaLnBrk="1" latinLnBrk="0" hangingPunct="1">
        <a:spcBef>
          <a:spcPct val="20000"/>
        </a:spcBef>
        <a:buFont typeface="Arial" pitchFamily="34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477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686" indent="-1240955" algn="l" defTabSz="496382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8596" indent="-1240955" algn="l" defTabSz="496382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65050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32416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1432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6237" indent="-1240955" algn="l" defTabSz="496382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8191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4573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764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0955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89146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371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5282" algn="l" defTabSz="496382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6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81000" y="568156"/>
            <a:ext cx="34765760" cy="8948946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cap="al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96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024734" y="10504940"/>
            <a:ext cx="17153289" cy="39964901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3333" y="10315466"/>
            <a:ext cx="16744021" cy="40041847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02" y="2051053"/>
            <a:ext cx="6676072" cy="66760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1245" y="1957733"/>
            <a:ext cx="6684302" cy="66843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641046"/>
            <a:ext cx="2971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56536" y="48778752"/>
            <a:ext cx="14660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6582" y="1806746"/>
            <a:ext cx="208233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10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6501916"/>
            <a:ext cx="2602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name1,</a:t>
            </a:r>
            <a:r>
              <a:rPr lang="en-US" sz="8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 </a:t>
            </a:r>
            <a:r>
              <a:rPr lang="en-US" sz="8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name2, </a:t>
            </a:r>
            <a:r>
              <a:rPr lang="en-US" sz="8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</a:t>
            </a:r>
            <a:r>
              <a:rPr lang="en-US" sz="8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name3</a:t>
            </a:r>
            <a:endParaRPr lang="en-US" sz="8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25426" y="7888825"/>
            <a:ext cx="19098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7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Medicine, University of </a:t>
            </a:r>
            <a:r>
              <a:rPr lang="en-US" sz="72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Kelaniya</a:t>
            </a:r>
            <a:endParaRPr lang="en-US" sz="7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55314" y="12333052"/>
            <a:ext cx="14969537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5314" y="18961280"/>
            <a:ext cx="14969537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55309" y="25582616"/>
            <a:ext cx="14921407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643814" y="37520687"/>
            <a:ext cx="15609741" cy="122406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643815" y="29875033"/>
            <a:ext cx="1546504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017292" y="32032385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689535" y="44453322"/>
            <a:ext cx="15564021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449236" y="46540849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92676"/>
              </p:ext>
            </p:extLst>
          </p:nvPr>
        </p:nvGraphicFramePr>
        <p:xfrm>
          <a:off x="1513810" y="40215111"/>
          <a:ext cx="14902520" cy="792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630"/>
                <a:gridCol w="3725630"/>
                <a:gridCol w="3725630"/>
                <a:gridCol w="3725630"/>
              </a:tblGrid>
              <a:tr h="13905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05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5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5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5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8643815" y="19967137"/>
            <a:ext cx="16742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2:</a:t>
            </a:r>
            <a:endParaRPr lang="en-GB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187447" y="22253770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15607274"/>
              </p:ext>
            </p:extLst>
          </p:nvPr>
        </p:nvGraphicFramePr>
        <p:xfrm>
          <a:off x="18643815" y="10738562"/>
          <a:ext cx="15180764" cy="8557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Rectangle 5"/>
          <p:cNvSpPr/>
          <p:nvPr/>
        </p:nvSpPr>
        <p:spPr>
          <a:xfrm>
            <a:off x="1225913" y="13540273"/>
            <a:ext cx="14921407" cy="4433449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415331" y="14122152"/>
            <a:ext cx="14601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255307" y="20161609"/>
            <a:ext cx="14921407" cy="4433449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225914" y="26795183"/>
            <a:ext cx="14921406" cy="10585210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8645992" y="21493450"/>
            <a:ext cx="15462862" cy="7159122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8707499" y="31098705"/>
            <a:ext cx="15401355" cy="5303999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8643814" y="38667001"/>
            <a:ext cx="15609741" cy="4421491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8641856" y="45688135"/>
            <a:ext cx="15528851" cy="3056330"/>
          </a:xfrm>
          <a:prstGeom prst="rect">
            <a:avLst/>
          </a:prstGeom>
          <a:solidFill>
            <a:schemeClr val="bg1">
              <a:lumMod val="95000"/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03444" y="26958190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55314" y="20675023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707499" y="39148571"/>
            <a:ext cx="14921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Your text would go here</a:t>
            </a:r>
          </a:p>
        </p:txBody>
      </p:sp>
    </p:spTree>
    <p:extLst>
      <p:ext uri="{BB962C8B-B14F-4D97-AF65-F5344CB8AC3E}">
        <p14:creationId xmlns:p14="http://schemas.microsoft.com/office/powerpoint/2010/main" val="10196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69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madhuraya</dc:creator>
  <cp:lastModifiedBy>CC</cp:lastModifiedBy>
  <cp:revision>19</cp:revision>
  <dcterms:created xsi:type="dcterms:W3CDTF">2015-07-06T14:26:47Z</dcterms:created>
  <dcterms:modified xsi:type="dcterms:W3CDTF">2015-07-20T06:57:41Z</dcterms:modified>
</cp:coreProperties>
</file>